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1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F5"/>
    <a:srgbClr val="626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70A08-878D-47DB-AC8D-FF73EB8F04B5}" v="5" dt="2023-09-19T10:28:42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30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N Marie-Laure" userId="868d1a66-9832-48e5-ace3-9e59a4709515" providerId="ADAL" clId="{34770A08-878D-47DB-AC8D-FF73EB8F04B5}"/>
    <pc:docChg chg="custSel addSld delSld modSld">
      <pc:chgData name="BONNIN Marie-Laure" userId="868d1a66-9832-48e5-ace3-9e59a4709515" providerId="ADAL" clId="{34770A08-878D-47DB-AC8D-FF73EB8F04B5}" dt="2023-09-19T10:33:41.653" v="324" actId="1036"/>
      <pc:docMkLst>
        <pc:docMk/>
      </pc:docMkLst>
      <pc:sldChg chg="del">
        <pc:chgData name="BONNIN Marie-Laure" userId="868d1a66-9832-48e5-ace3-9e59a4709515" providerId="ADAL" clId="{34770A08-878D-47DB-AC8D-FF73EB8F04B5}" dt="2023-09-19T10:08:25.500" v="80" actId="47"/>
        <pc:sldMkLst>
          <pc:docMk/>
          <pc:sldMk cId="872818175" sldId="260"/>
        </pc:sldMkLst>
      </pc:sldChg>
      <pc:sldChg chg="modSp mod">
        <pc:chgData name="BONNIN Marie-Laure" userId="868d1a66-9832-48e5-ace3-9e59a4709515" providerId="ADAL" clId="{34770A08-878D-47DB-AC8D-FF73EB8F04B5}" dt="2023-09-19T10:04:45.598" v="41" actId="14100"/>
        <pc:sldMkLst>
          <pc:docMk/>
          <pc:sldMk cId="2243557545" sldId="261"/>
        </pc:sldMkLst>
        <pc:spChg chg="mod">
          <ac:chgData name="BONNIN Marie-Laure" userId="868d1a66-9832-48e5-ace3-9e59a4709515" providerId="ADAL" clId="{34770A08-878D-47DB-AC8D-FF73EB8F04B5}" dt="2023-09-19T09:56:01.063" v="29" actId="14100"/>
          <ac:spMkLst>
            <pc:docMk/>
            <pc:sldMk cId="2243557545" sldId="261"/>
            <ac:spMk id="2" creationId="{AE37EA44-C72A-F1FD-44E6-FBF14FBE81DD}"/>
          </ac:spMkLst>
        </pc:spChg>
        <pc:spChg chg="mod">
          <ac:chgData name="BONNIN Marie-Laure" userId="868d1a66-9832-48e5-ace3-9e59a4709515" providerId="ADAL" clId="{34770A08-878D-47DB-AC8D-FF73EB8F04B5}" dt="2023-09-19T10:04:45.598" v="41" actId="14100"/>
          <ac:spMkLst>
            <pc:docMk/>
            <pc:sldMk cId="2243557545" sldId="261"/>
            <ac:spMk id="3" creationId="{719143E0-143D-E2FF-6D10-C40C5E7F0512}"/>
          </ac:spMkLst>
        </pc:spChg>
        <pc:spChg chg="mod">
          <ac:chgData name="BONNIN Marie-Laure" userId="868d1a66-9832-48e5-ace3-9e59a4709515" providerId="ADAL" clId="{34770A08-878D-47DB-AC8D-FF73EB8F04B5}" dt="2023-09-19T10:04:32.510" v="38" actId="179"/>
          <ac:spMkLst>
            <pc:docMk/>
            <pc:sldMk cId="2243557545" sldId="261"/>
            <ac:spMk id="7" creationId="{B1DFE799-1289-1AA6-58EB-CC9D16FB6BF8}"/>
          </ac:spMkLst>
        </pc:spChg>
      </pc:sldChg>
      <pc:sldChg chg="addSp delSp modSp add mod">
        <pc:chgData name="BONNIN Marie-Laure" userId="868d1a66-9832-48e5-ace3-9e59a4709515" providerId="ADAL" clId="{34770A08-878D-47DB-AC8D-FF73EB8F04B5}" dt="2023-09-19T10:33:41.653" v="324" actId="1036"/>
        <pc:sldMkLst>
          <pc:docMk/>
          <pc:sldMk cId="891790074" sldId="262"/>
        </pc:sldMkLst>
        <pc:spChg chg="mod">
          <ac:chgData name="BONNIN Marie-Laure" userId="868d1a66-9832-48e5-ace3-9e59a4709515" providerId="ADAL" clId="{34770A08-878D-47DB-AC8D-FF73EB8F04B5}" dt="2023-09-19T10:25:32.600" v="191" actId="20577"/>
          <ac:spMkLst>
            <pc:docMk/>
            <pc:sldMk cId="891790074" sldId="262"/>
            <ac:spMk id="2" creationId="{AE37EA44-C72A-F1FD-44E6-FBF14FBE81DD}"/>
          </ac:spMkLst>
        </pc:spChg>
        <pc:spChg chg="del">
          <ac:chgData name="BONNIN Marie-Laure" userId="868d1a66-9832-48e5-ace3-9e59a4709515" providerId="ADAL" clId="{34770A08-878D-47DB-AC8D-FF73EB8F04B5}" dt="2023-09-19T10:07:56.710" v="72" actId="478"/>
          <ac:spMkLst>
            <pc:docMk/>
            <pc:sldMk cId="891790074" sldId="262"/>
            <ac:spMk id="3" creationId="{719143E0-143D-E2FF-6D10-C40C5E7F0512}"/>
          </ac:spMkLst>
        </pc:spChg>
        <pc:spChg chg="add del mod">
          <ac:chgData name="BONNIN Marie-Laure" userId="868d1a66-9832-48e5-ace3-9e59a4709515" providerId="ADAL" clId="{34770A08-878D-47DB-AC8D-FF73EB8F04B5}" dt="2023-09-19T10:08:04.162" v="75" actId="478"/>
          <ac:spMkLst>
            <pc:docMk/>
            <pc:sldMk cId="891790074" sldId="262"/>
            <ac:spMk id="5" creationId="{8CC110A0-3FB6-BBF0-C107-35D9B05C6AAC}"/>
          </ac:spMkLst>
        </pc:spChg>
        <pc:spChg chg="add mod">
          <ac:chgData name="BONNIN Marie-Laure" userId="868d1a66-9832-48e5-ace3-9e59a4709515" providerId="ADAL" clId="{34770A08-878D-47DB-AC8D-FF73EB8F04B5}" dt="2023-09-19T10:33:41.653" v="324" actId="1036"/>
          <ac:spMkLst>
            <pc:docMk/>
            <pc:sldMk cId="891790074" sldId="262"/>
            <ac:spMk id="6" creationId="{3E02163B-57D6-911B-38CA-5B72EA0ED817}"/>
          </ac:spMkLst>
        </pc:spChg>
        <pc:spChg chg="del mod">
          <ac:chgData name="BONNIN Marie-Laure" userId="868d1a66-9832-48e5-ace3-9e59a4709515" providerId="ADAL" clId="{34770A08-878D-47DB-AC8D-FF73EB8F04B5}" dt="2023-09-19T10:08:00.263" v="74" actId="478"/>
          <ac:spMkLst>
            <pc:docMk/>
            <pc:sldMk cId="891790074" sldId="262"/>
            <ac:spMk id="7" creationId="{B1DFE799-1289-1AA6-58EB-CC9D16FB6BF8}"/>
          </ac:spMkLst>
        </pc:spChg>
        <pc:spChg chg="add mod">
          <ac:chgData name="BONNIN Marie-Laure" userId="868d1a66-9832-48e5-ace3-9e59a4709515" providerId="ADAL" clId="{34770A08-878D-47DB-AC8D-FF73EB8F04B5}" dt="2023-09-19T10:32:37.477" v="285" actId="27636"/>
          <ac:spMkLst>
            <pc:docMk/>
            <pc:sldMk cId="891790074" sldId="262"/>
            <ac:spMk id="9" creationId="{F4051C57-14EC-EB31-2AB2-C8689E17FFC1}"/>
          </ac:spMkLst>
        </pc:spChg>
        <pc:spChg chg="add mod">
          <ac:chgData name="BONNIN Marie-Laure" userId="868d1a66-9832-48e5-ace3-9e59a4709515" providerId="ADAL" clId="{34770A08-878D-47DB-AC8D-FF73EB8F04B5}" dt="2023-09-19T10:33:41.653" v="324" actId="1036"/>
          <ac:spMkLst>
            <pc:docMk/>
            <pc:sldMk cId="891790074" sldId="262"/>
            <ac:spMk id="10" creationId="{D58C2B07-1BD9-91EC-20D7-B0063D55685C}"/>
          </ac:spMkLst>
        </pc:spChg>
        <pc:graphicFrameChg chg="add del mod">
          <ac:chgData name="BONNIN Marie-Laure" userId="868d1a66-9832-48e5-ace3-9e59a4709515" providerId="ADAL" clId="{34770A08-878D-47DB-AC8D-FF73EB8F04B5}" dt="2023-09-19T10:11:52.275" v="82"/>
          <ac:graphicFrameMkLst>
            <pc:docMk/>
            <pc:sldMk cId="891790074" sldId="262"/>
            <ac:graphicFrameMk id="8" creationId="{088259E3-01EA-A593-6FE1-D74823164E9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F85E496F-6805-6169-8DE9-90FAB3BE57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50441B5-0866-5F7F-4CD5-AD196CFBF6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C87D-3445-4CB8-994D-F3CDFF950E98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2036693-5CB8-36E5-3DB9-A92CFA70FD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48B2F0F-845E-8AE8-6E90-947F997568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60AD0-B90D-4B5B-A41C-98F9C45AC9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25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C1FB86-20F6-41AC-8BAB-524289037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8F5E923-9482-9EA2-51C7-42E4416DF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A6E3F4F-0687-0B35-0883-6B181C1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CA39-E206-4EF8-B2AE-57EB5B432960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9A2A0F9-4C09-40E8-E27C-6AD8668C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3E4E718-BA93-A386-563A-7ADFF51D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4C90-0F20-4CD4-963F-36FE9FEB2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326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silhouette, graphique vectoriel&#10;&#10;Description générée automatiquement">
            <a:extLst>
              <a:ext uri="{FF2B5EF4-FFF2-40B4-BE49-F238E27FC236}">
                <a16:creationId xmlns:a16="http://schemas.microsoft.com/office/drawing/2014/main" xmlns="" id="{C9E18A56-A90C-7C36-4764-3F13C24FFD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901" y="-1172616"/>
            <a:ext cx="3399618" cy="25191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8F050DC5-C423-F2EA-0F4C-BF474ED2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6547ECDC-001D-A558-9134-8308ABC419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8601" y="1905000"/>
            <a:ext cx="4817201" cy="6858000"/>
          </a:xfrm>
          <a:prstGeom prst="rect">
            <a:avLst/>
          </a:prstGeom>
        </p:spPr>
      </p:pic>
      <p:pic>
        <p:nvPicPr>
          <p:cNvPr id="10" name="Image 9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9984EF08-23CB-9898-F842-F2B59E4BC02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127" y="916187"/>
            <a:ext cx="947745" cy="740041"/>
          </a:xfrm>
          <a:prstGeom prst="rect">
            <a:avLst/>
          </a:prstGeom>
        </p:spPr>
      </p:pic>
      <p:pic>
        <p:nvPicPr>
          <p:cNvPr id="12" name="Image 11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77EA2DD6-915B-D4D4-F486-571D096E049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3858">
            <a:off x="10701851" y="422481"/>
            <a:ext cx="1303899" cy="129150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20849611-41BF-2216-861A-E3F824A929B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6262">
            <a:off x="9988529" y="283885"/>
            <a:ext cx="655158" cy="57793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BB695447-146A-050F-22DF-F2AE83FD4AE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971" y="5766680"/>
            <a:ext cx="360052" cy="39309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CA66A34F-7835-BC77-2581-38EE73E20D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7600">
            <a:off x="10397760" y="6302324"/>
            <a:ext cx="1157001" cy="2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3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AFCA44B-F824-0555-2CF3-F3E91A8C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005" y="320675"/>
            <a:ext cx="1015079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BA960DD-4838-9118-87EE-90B6804FB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26FB4CD-23E6-6527-520A-AB84EE075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CF39B44-75AA-25BC-DA0A-39182FEC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CA39-E206-4EF8-B2AE-57EB5B432960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3C7CDF-07AD-27BE-9CA9-B8479F43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9E4FE12-2F48-F5B1-EA74-E494CF9C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4C90-0F20-4CD4-963F-36FE9FEB237A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silhouette, graphique vectoriel&#10;&#10;Description générée automatiquement">
            <a:extLst>
              <a:ext uri="{FF2B5EF4-FFF2-40B4-BE49-F238E27FC236}">
                <a16:creationId xmlns:a16="http://schemas.microsoft.com/office/drawing/2014/main" xmlns="" id="{A1E2F184-27D2-3D9B-F85C-C1AF7F170C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06" y="5470689"/>
            <a:ext cx="3039259" cy="2252133"/>
          </a:xfrm>
          <a:prstGeom prst="rect">
            <a:avLst/>
          </a:prstGeom>
        </p:spPr>
      </p:pic>
      <p:pic>
        <p:nvPicPr>
          <p:cNvPr id="11" name="Image 10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D5A13A27-4832-56D9-836A-5D7469F2D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994" y="6027043"/>
            <a:ext cx="729611" cy="569713"/>
          </a:xfrm>
          <a:prstGeom prst="rect">
            <a:avLst/>
          </a:prstGeom>
        </p:spPr>
      </p:pic>
      <p:pic>
        <p:nvPicPr>
          <p:cNvPr id="13" name="Image 12" descr="Une image contenant texte, poupée, jouet, graphique vectoriel&#10;&#10;Description générée automatiquement">
            <a:extLst>
              <a:ext uri="{FF2B5EF4-FFF2-40B4-BE49-F238E27FC236}">
                <a16:creationId xmlns:a16="http://schemas.microsoft.com/office/drawing/2014/main" xmlns="" id="{14E03A98-ABAA-6662-C882-6216B78847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60" y="156605"/>
            <a:ext cx="793279" cy="174260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87D1D11E-76ED-0081-4484-4B3AB2323B9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86238">
            <a:off x="11313382" y="5519301"/>
            <a:ext cx="542963" cy="23385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6A4D4931-4F46-C431-A2D5-FF68E7B598C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102">
            <a:off x="1229219" y="246237"/>
            <a:ext cx="293961" cy="39775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5437DBC3-D9A4-4B8B-AEDA-FCD4F76920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44" y="5646162"/>
            <a:ext cx="463948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0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EED185-7D87-4D11-AFCB-FF40E4C0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90BC131-D0A0-598D-AB64-75A3180E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C0F0677-3509-7FB4-5BE1-DF555AF1B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D4DDFA2-09D3-5E6E-1948-1E7C333E5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C312FC1-8E3C-17F1-FEC3-407AD49E1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" name="Image 9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45D2F5D1-F32F-CC1A-5103-E920D36A5B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893" y="-669363"/>
            <a:ext cx="2426535" cy="2315601"/>
          </a:xfrm>
          <a:prstGeom prst="rect">
            <a:avLst/>
          </a:prstGeom>
        </p:spPr>
      </p:pic>
      <p:pic>
        <p:nvPicPr>
          <p:cNvPr id="11" name="Image 10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DA8EE984-FDE8-8B73-5315-ED66986467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718" y="349804"/>
            <a:ext cx="848396" cy="662465"/>
          </a:xfrm>
          <a:prstGeom prst="rect">
            <a:avLst/>
          </a:prstGeom>
        </p:spPr>
      </p:pic>
      <p:pic>
        <p:nvPicPr>
          <p:cNvPr id="12" name="Image 11" descr="Une image contenant graphique vectoriel&#10;&#10;Description générée automatiquement">
            <a:extLst>
              <a:ext uri="{FF2B5EF4-FFF2-40B4-BE49-F238E27FC236}">
                <a16:creationId xmlns:a16="http://schemas.microsoft.com/office/drawing/2014/main" xmlns="" id="{9FE62E64-E3CE-7378-FF9F-F2E073F27E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018" y="4652664"/>
            <a:ext cx="2503818" cy="260181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54121759-482E-B097-4B08-09E679AB8B3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181" y="230188"/>
            <a:ext cx="552446" cy="68191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198734CB-9863-A24F-22D9-DA4F091B8C3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06" y="4119661"/>
            <a:ext cx="283954" cy="347915"/>
          </a:xfrm>
          <a:prstGeom prst="rect">
            <a:avLst/>
          </a:prstGeom>
        </p:spPr>
      </p:pic>
      <p:pic>
        <p:nvPicPr>
          <p:cNvPr id="15" name="Image 14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5B4DFD51-CE43-4652-4F76-BD1C4D6BBC9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9030">
            <a:off x="1594809" y="5062506"/>
            <a:ext cx="516108" cy="8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02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6C2F4C-1A4A-9AF4-3EB0-52DF70901E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7841" y="426582"/>
            <a:ext cx="9144000" cy="834448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6DB946B-2108-1939-7D28-7818BEB1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4C90-0F20-4CD4-963F-36FE9FEB237A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14E3B0CA-05E6-9B2D-6DBA-CCD0B741F4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950" y="5181167"/>
            <a:ext cx="5548544" cy="2350366"/>
          </a:xfrm>
          <a:prstGeom prst="rect">
            <a:avLst/>
          </a:prstGeom>
        </p:spPr>
      </p:pic>
      <p:pic>
        <p:nvPicPr>
          <p:cNvPr id="7" name="Image 6" descr="Une image contenant silhouette, graphique vectoriel&#10;&#10;Description générée automatiquement">
            <a:extLst>
              <a:ext uri="{FF2B5EF4-FFF2-40B4-BE49-F238E27FC236}">
                <a16:creationId xmlns:a16="http://schemas.microsoft.com/office/drawing/2014/main" xmlns="" id="{55EC9E83-8E9F-6ED0-CC82-AEAF785D5E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587" y="-1500326"/>
            <a:ext cx="4049387" cy="3000652"/>
          </a:xfrm>
          <a:prstGeom prst="rect">
            <a:avLst/>
          </a:prstGeom>
        </p:spPr>
      </p:pic>
      <p:pic>
        <p:nvPicPr>
          <p:cNvPr id="8" name="Image 7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CED5508A-B252-52D2-8BB0-FBF123CBED3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9" y="316881"/>
            <a:ext cx="810001" cy="632485"/>
          </a:xfrm>
          <a:prstGeom prst="rect">
            <a:avLst/>
          </a:prstGeom>
        </p:spPr>
      </p:pic>
      <p:pic>
        <p:nvPicPr>
          <p:cNvPr id="9" name="Image 8" descr="Une image contenant jouet, graphique vectoriel, poupée&#10;&#10;Description générée automatiquement">
            <a:extLst>
              <a:ext uri="{FF2B5EF4-FFF2-40B4-BE49-F238E27FC236}">
                <a16:creationId xmlns:a16="http://schemas.microsoft.com/office/drawing/2014/main" xmlns="" id="{ADA43509-D07F-BD46-0055-046A7390D87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774" y="4544580"/>
            <a:ext cx="1210051" cy="181177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BCDB06A-DE67-AA56-9B34-2CC6AA32073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05" y="5621169"/>
            <a:ext cx="321565" cy="323956"/>
          </a:xfrm>
          <a:prstGeom prst="rect">
            <a:avLst/>
          </a:prstGeom>
        </p:spPr>
      </p:pic>
      <p:pic>
        <p:nvPicPr>
          <p:cNvPr id="11" name="Image 10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F4090A40-CF44-807B-FBC3-6604EC5A802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1" y="5783147"/>
            <a:ext cx="483109" cy="707765"/>
          </a:xfrm>
          <a:prstGeom prst="rect">
            <a:avLst/>
          </a:prstGeom>
        </p:spPr>
      </p:pic>
      <p:pic>
        <p:nvPicPr>
          <p:cNvPr id="12" name="Image 11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653345CC-7905-F2AC-AC48-CD3F6437CC0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424" y="246207"/>
            <a:ext cx="1333417" cy="119519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48D80919-3D11-5BD9-E9B4-E4D4D53C89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050" y="5865963"/>
            <a:ext cx="566925" cy="992037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510EDEE9-7AE5-F813-A4D5-F4F5C1476D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7841" y="1773238"/>
            <a:ext cx="9144000" cy="417195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    </a:t>
            </a:r>
          </a:p>
        </p:txBody>
      </p:sp>
    </p:spTree>
    <p:extLst>
      <p:ext uri="{BB962C8B-B14F-4D97-AF65-F5344CB8AC3E}">
        <p14:creationId xmlns:p14="http://schemas.microsoft.com/office/powerpoint/2010/main" val="308965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2108FE-78F9-4D54-2C32-931201F2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690" y="457200"/>
            <a:ext cx="9705109" cy="7897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44A69A-8935-22F5-1D47-0D8A21EE2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690" y="1440873"/>
            <a:ext cx="9706698" cy="44201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A808904-3EF3-7B2F-3B37-18D9E417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CA39-E206-4EF8-B2AE-57EB5B432960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57176AA-1865-30B2-5A55-D33C55EB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548C19C-6D34-00DC-F68E-0F5917F2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4C90-0F20-4CD4-963F-36FE9FEB237A}" type="slidenum">
              <a:rPr lang="fr-FR" smtClean="0"/>
              <a:t>‹N°›</a:t>
            </a:fld>
            <a:endParaRPr lang="fr-FR"/>
          </a:p>
        </p:txBody>
      </p:sp>
      <p:pic>
        <p:nvPicPr>
          <p:cNvPr id="14" name="Image 13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739FE864-8B21-7754-579E-168518B3BB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0" y="288326"/>
            <a:ext cx="842878" cy="657859"/>
          </a:xfrm>
          <a:prstGeom prst="rect">
            <a:avLst/>
          </a:prstGeom>
        </p:spPr>
      </p:pic>
      <p:pic>
        <p:nvPicPr>
          <p:cNvPr id="15" name="Image 14" descr="Une image contenant silhouette, graphique vectoriel&#10;&#10;Description générée automatiquement">
            <a:extLst>
              <a:ext uri="{FF2B5EF4-FFF2-40B4-BE49-F238E27FC236}">
                <a16:creationId xmlns:a16="http://schemas.microsoft.com/office/drawing/2014/main" xmlns="" id="{2D490BD6-3840-2C95-F472-4FF61445D4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62067">
            <a:off x="9774674" y="5553295"/>
            <a:ext cx="2859883" cy="277203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92EA2183-2D95-F95C-FD38-9491E7B104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471" y="4744995"/>
            <a:ext cx="1347343" cy="176495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0AB3FC8C-9E09-6CB0-40FC-FCE0670612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00" y="6206399"/>
            <a:ext cx="419855" cy="42969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E1802965-D00F-48DC-6970-443DF74EE38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10932" y="5415052"/>
            <a:ext cx="448953" cy="490151"/>
          </a:xfrm>
          <a:prstGeom prst="rect">
            <a:avLst/>
          </a:prstGeom>
        </p:spPr>
      </p:pic>
      <p:pic>
        <p:nvPicPr>
          <p:cNvPr id="19" name="Image 18" descr="Une image contenant cercle&#10;&#10;Description générée automatiquement">
            <a:extLst>
              <a:ext uri="{FF2B5EF4-FFF2-40B4-BE49-F238E27FC236}">
                <a16:creationId xmlns:a16="http://schemas.microsoft.com/office/drawing/2014/main" xmlns="" id="{42431EE4-91E0-033E-D26A-99D6122C370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648" y="5811055"/>
            <a:ext cx="832492" cy="79068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FE84E83A-A7A6-99F5-FB1B-F1648C1FA5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269" y="6023491"/>
            <a:ext cx="942250" cy="97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F3A351-8BC5-8EA3-AA4B-FA97FF65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26782" cy="99262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6" name="Image 5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19181D01-8470-CFA9-2D69-57BD8D3604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230" y="370704"/>
            <a:ext cx="842878" cy="65785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B6B7E670-CF6D-0AF9-4CB6-517D441A75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001" y="4635620"/>
            <a:ext cx="2243843" cy="319444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7B19CA82-74EC-00D9-0B8A-B2D707E7EA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61" y="5772854"/>
            <a:ext cx="579829" cy="45632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C1206F00-975A-30AE-7D99-DF78D8783AF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6013">
            <a:off x="10948376" y="6356360"/>
            <a:ext cx="1021492" cy="220837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E7EFB3E4-0A78-EEE3-57F6-F23C1A936C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497013"/>
            <a:ext cx="4842164" cy="37544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xmlns="" id="{23EE9224-EDD7-881F-1298-EB089B3790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8909" y="1497012"/>
            <a:ext cx="4946073" cy="37544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42238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67BF70-EEE3-4ED9-7EA7-6671DE34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039" y="276621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6" name="Image 5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DA695D2E-D7B3-488C-9D9D-3C4BA1015B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8622" y="-887013"/>
            <a:ext cx="2925863" cy="3246880"/>
          </a:xfrm>
          <a:prstGeom prst="rect">
            <a:avLst/>
          </a:prstGeom>
        </p:spPr>
      </p:pic>
      <p:pic>
        <p:nvPicPr>
          <p:cNvPr id="7" name="Image 6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C14C5D25-CE91-FACE-5368-525DE3C21F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90" y="317413"/>
            <a:ext cx="766119" cy="598219"/>
          </a:xfrm>
          <a:prstGeom prst="rect">
            <a:avLst/>
          </a:prstGeom>
        </p:spPr>
      </p:pic>
      <p:pic>
        <p:nvPicPr>
          <p:cNvPr id="8" name="Image 7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9ECB143E-B772-82F9-1590-1B9CFD9512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24" y="287243"/>
            <a:ext cx="1906069" cy="17084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3FD5435B-6988-2761-CE05-1D4EBA26633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6" y="1722631"/>
            <a:ext cx="386727" cy="47383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FCE30038-DDE6-4F8D-78F5-2D92A4F8A9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595" y="4429398"/>
            <a:ext cx="587129" cy="724727"/>
          </a:xfrm>
          <a:prstGeom prst="rect">
            <a:avLst/>
          </a:prstGeom>
        </p:spPr>
      </p:pic>
      <p:pic>
        <p:nvPicPr>
          <p:cNvPr id="11" name="Image 10" descr="Une image contenant cercle&#10;&#10;Description générée automatiquement">
            <a:extLst>
              <a:ext uri="{FF2B5EF4-FFF2-40B4-BE49-F238E27FC236}">
                <a16:creationId xmlns:a16="http://schemas.microsoft.com/office/drawing/2014/main" xmlns="" id="{B845817E-3E3F-FBFD-E065-98AD251042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010" y="5688269"/>
            <a:ext cx="1934120" cy="1836996"/>
          </a:xfrm>
          <a:prstGeom prst="rect">
            <a:avLst/>
          </a:prstGeom>
        </p:spPr>
      </p:pic>
      <p:pic>
        <p:nvPicPr>
          <p:cNvPr id="12" name="Image 11" descr="Une image contenant texte, poupée, jouet, graphique vectoriel&#10;&#10;Description générée automatiquement">
            <a:extLst>
              <a:ext uri="{FF2B5EF4-FFF2-40B4-BE49-F238E27FC236}">
                <a16:creationId xmlns:a16="http://schemas.microsoft.com/office/drawing/2014/main" xmlns="" id="{09FDC43E-166C-DCE7-D9CE-B2141C84886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070" y="4002060"/>
            <a:ext cx="1231458" cy="270515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0F4E0C99-2A1A-BC14-781E-2BD83A1E9AF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39254">
            <a:off x="9115699" y="5928046"/>
            <a:ext cx="644324" cy="7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87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silhouette, graphique vectoriel&#10;&#10;Description générée automatiquement">
            <a:extLst>
              <a:ext uri="{FF2B5EF4-FFF2-40B4-BE49-F238E27FC236}">
                <a16:creationId xmlns:a16="http://schemas.microsoft.com/office/drawing/2014/main" xmlns="" id="{850423B6-E205-8E35-C5F6-CB46178D6B0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5328" y="4908835"/>
            <a:ext cx="4399584" cy="32601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ECF6F5D-7319-2CB9-3106-A314556D136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3563">
            <a:off x="9058297" y="-815892"/>
            <a:ext cx="3558943" cy="2106557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1D3032D-1E69-5C94-F127-F8017275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2CDD817-007E-9A98-CAA8-DB365800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BF9938-5F5A-1D5B-B9A3-E150CC024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8CA39-E206-4EF8-B2AE-57EB5B432960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5019B6E-F7CC-A1F8-B86B-56349311B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8DE77E8-B7FC-88D3-8174-2E9ADD032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4C90-0F20-4CD4-963F-36FE9FEB237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logo&#10;&#10;Description générée automatiquement">
            <a:extLst>
              <a:ext uri="{FF2B5EF4-FFF2-40B4-BE49-F238E27FC236}">
                <a16:creationId xmlns:a16="http://schemas.microsoft.com/office/drawing/2014/main" xmlns="" id="{73230BE3-7583-EE5A-D409-180557D5D3D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69" y="365125"/>
            <a:ext cx="863000" cy="673869"/>
          </a:xfrm>
          <a:prstGeom prst="rect">
            <a:avLst/>
          </a:prstGeom>
        </p:spPr>
      </p:pic>
      <p:pic>
        <p:nvPicPr>
          <p:cNvPr id="10" name="Image 9" descr="Une image contenant texte, graphique vectoriel&#10;&#10;Description générée automatiquement">
            <a:extLst>
              <a:ext uri="{FF2B5EF4-FFF2-40B4-BE49-F238E27FC236}">
                <a16:creationId xmlns:a16="http://schemas.microsoft.com/office/drawing/2014/main" xmlns="" id="{DE3114BE-0070-A1B8-443C-0518E98E443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1" y="289888"/>
            <a:ext cx="626407" cy="93522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2045305E-FF0A-1EF2-A1A4-A21009A292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5" y="4714043"/>
            <a:ext cx="948175" cy="200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7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52" r:id="rId3"/>
    <p:sldLayoutId id="2147483653" r:id="rId4"/>
    <p:sldLayoutId id="2147483654" r:id="rId5"/>
    <p:sldLayoutId id="2147483656" r:id="rId6"/>
    <p:sldLayoutId id="2147483663" r:id="rId7"/>
    <p:sldLayoutId id="214748366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uclid Flex Bold" panose="020B080003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E37EA44-C72A-F1FD-44E6-FBF14FBE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87" y="280918"/>
            <a:ext cx="10798793" cy="1325563"/>
          </a:xfrm>
        </p:spPr>
        <p:txBody>
          <a:bodyPr>
            <a:normAutofit/>
          </a:bodyPr>
          <a:lstStyle/>
          <a:p>
            <a:r>
              <a:rPr lang="fr-FR" sz="3600" dirty="0"/>
              <a:t>Bravo à tous les compétiteurs des Pôles formation UIMM et en particulier aux médaillés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9143E0-143D-E2FF-6D10-C40C5E7F0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10199" cy="4351338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fr-FR" sz="22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endParaRPr lang="fr-FR" sz="22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fr-FR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Pôle Industrie</a:t>
            </a:r>
          </a:p>
          <a:p>
            <a:pPr marL="514350" indent="-285750"/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178 compétiteurs</a:t>
            </a:r>
          </a:p>
          <a:p>
            <a:pPr marL="514350" indent="-285750"/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96 compétiteurs médaillés</a:t>
            </a:r>
          </a:p>
          <a:p>
            <a:pPr marL="0" indent="0">
              <a:buNone/>
            </a:pPr>
            <a:r>
              <a:rPr lang="fr-FR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dont </a:t>
            </a:r>
          </a:p>
          <a:p>
            <a:pPr marL="447675"/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73 compétiteurs issus du réseau UIMM</a:t>
            </a:r>
          </a:p>
          <a:p>
            <a:pPr marL="447675"/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46 compétiteurs médaillés</a:t>
            </a:r>
          </a:p>
          <a:p>
            <a:pPr marL="0" lvl="0" indent="0">
              <a:buNone/>
            </a:pPr>
            <a:endParaRPr lang="fr-FR" sz="22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r-FR" sz="22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1DFE799-1289-1AA6-58EB-CC9D16FB6BF8}"/>
              </a:ext>
            </a:extLst>
          </p:cNvPr>
          <p:cNvSpPr txBox="1">
            <a:spLocks/>
          </p:cNvSpPr>
          <p:nvPr/>
        </p:nvSpPr>
        <p:spPr>
          <a:xfrm>
            <a:off x="6248399" y="1825625"/>
            <a:ext cx="49364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fr-FR" sz="22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fr-FR" sz="22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2200" b="1" u="sng" dirty="0">
                <a:latin typeface="Calibri" panose="020F0502020204030204" pitchFamily="34" charset="0"/>
                <a:ea typeface="Calibri" panose="020F0502020204030204" pitchFamily="34" charset="0"/>
              </a:rPr>
              <a:t>Pôle </a:t>
            </a:r>
            <a:r>
              <a:rPr lang="fr-FR" sz="22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Communication &amp; Numérique</a:t>
            </a:r>
          </a:p>
          <a:p>
            <a:pPr marL="514350" indent="-285750"/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72 compétiteurs</a:t>
            </a:r>
          </a:p>
          <a:p>
            <a:pPr marL="514350" indent="-285750"/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22 compétiteurs médaillés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200" b="1" u="sng" dirty="0">
                <a:latin typeface="Calibri" panose="020F0502020204030204" pitchFamily="34" charset="0"/>
                <a:ea typeface="Calibri" panose="020F0502020204030204" pitchFamily="34" charset="0"/>
              </a:rPr>
              <a:t>dont </a:t>
            </a:r>
          </a:p>
          <a:p>
            <a:pPr marL="447675"/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6 compétiteurs issus du réseau UIMM</a:t>
            </a:r>
          </a:p>
          <a:p>
            <a:pPr marL="447675"/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</a:rPr>
              <a:t>4 compétiteurs médaillés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b="1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24355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E37EA44-C72A-F1FD-44E6-FBF14FBE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87" y="280918"/>
            <a:ext cx="10798793" cy="1325563"/>
          </a:xfrm>
        </p:spPr>
        <p:txBody>
          <a:bodyPr>
            <a:normAutofit/>
          </a:bodyPr>
          <a:lstStyle/>
          <a:p>
            <a:r>
              <a:rPr lang="fr-FR" sz="3600" dirty="0"/>
              <a:t>50 jeunes et 18 Pôles formation UIMM récompensés !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E02163B-57D6-911B-38CA-5B72EA0ED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490" y="1840161"/>
            <a:ext cx="4325390" cy="2355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Pôle Industrie</a:t>
            </a:r>
          </a:p>
          <a:p>
            <a:r>
              <a:rPr lang="fr-FR" sz="2400" dirty="0"/>
              <a:t>7 médailles d’or</a:t>
            </a:r>
          </a:p>
          <a:p>
            <a:r>
              <a:rPr lang="fr-FR" sz="2400" dirty="0"/>
              <a:t>5 médailles d’argent</a:t>
            </a:r>
          </a:p>
          <a:p>
            <a:r>
              <a:rPr lang="fr-FR" sz="2400" dirty="0"/>
              <a:t>14 médailles de bronze </a:t>
            </a:r>
          </a:p>
          <a:p>
            <a:r>
              <a:rPr lang="fr-FR" sz="2400" dirty="0"/>
              <a:t>20  médailles d'excellence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F4051C57-14EC-EB31-2AB2-C8689E17FFC1}"/>
              </a:ext>
            </a:extLst>
          </p:cNvPr>
          <p:cNvSpPr txBox="1">
            <a:spLocks/>
          </p:cNvSpPr>
          <p:nvPr/>
        </p:nvSpPr>
        <p:spPr>
          <a:xfrm>
            <a:off x="386080" y="4653280"/>
            <a:ext cx="11191240" cy="196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200" dirty="0"/>
              <a:t>CAO-ingénierie mécanique - Chaudronnerie - Contrôle industriel - Fabrication additive - Fraisage - Industrie 4.0 - Intégration robotique - Maintenance aéronautique - Mécatronique Production industrielle - Soudage - Tournage - Maintenance industrielle - Réfrigération technique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200" dirty="0"/>
              <a:t>Administration des systèmes et des réseaux Informatiques - Cloud </a:t>
            </a:r>
            <a:r>
              <a:rPr lang="fr-FR" sz="2200" dirty="0" err="1"/>
              <a:t>Computing</a:t>
            </a:r>
            <a:r>
              <a:rPr lang="fr-FR" sz="2200" dirty="0"/>
              <a:t> -</a:t>
            </a:r>
            <a:br>
              <a:rPr lang="fr-FR" sz="2200" dirty="0"/>
            </a:br>
            <a:r>
              <a:rPr lang="fr-FR" sz="2200" dirty="0"/>
              <a:t>Web Technologies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xmlns="" id="{D58C2B07-1BD9-91EC-20D7-B0063D55685C}"/>
              </a:ext>
            </a:extLst>
          </p:cNvPr>
          <p:cNvSpPr txBox="1">
            <a:spLocks/>
          </p:cNvSpPr>
          <p:nvPr/>
        </p:nvSpPr>
        <p:spPr>
          <a:xfrm>
            <a:off x="6881090" y="1840161"/>
            <a:ext cx="4609870" cy="196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u="sng" dirty="0">
                <a:latin typeface="Calibri" panose="020F0502020204030204" pitchFamily="34" charset="0"/>
                <a:ea typeface="Calibri" panose="020F0502020204030204" pitchFamily="34" charset="0"/>
              </a:rPr>
              <a:t>Pôle Communication &amp; Numérique</a:t>
            </a:r>
          </a:p>
          <a:p>
            <a:r>
              <a:rPr lang="fr-FR" sz="2400" dirty="0"/>
              <a:t>2 médailles d’or</a:t>
            </a:r>
          </a:p>
          <a:p>
            <a:r>
              <a:rPr lang="fr-FR" sz="2400" dirty="0"/>
              <a:t>1 médaille d’argent</a:t>
            </a:r>
          </a:p>
          <a:p>
            <a:r>
              <a:rPr lang="fr-FR" sz="2400" dirty="0"/>
              <a:t>1 médaille de bronze</a:t>
            </a:r>
          </a:p>
        </p:txBody>
      </p:sp>
    </p:spTree>
    <p:extLst>
      <p:ext uri="{BB962C8B-B14F-4D97-AF65-F5344CB8AC3E}">
        <p14:creationId xmlns:p14="http://schemas.microsoft.com/office/powerpoint/2010/main" val="891790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030F5"/>
      </a:dk1>
      <a:lt1>
        <a:sysClr val="window" lastClr="FFFFFF"/>
      </a:lt1>
      <a:dk2>
        <a:srgbClr val="4C4CF5"/>
      </a:dk2>
      <a:lt2>
        <a:srgbClr val="21DE83"/>
      </a:lt2>
      <a:accent1>
        <a:srgbClr val="FFB600"/>
      </a:accent1>
      <a:accent2>
        <a:srgbClr val="FFC4B0"/>
      </a:accent2>
      <a:accent3>
        <a:srgbClr val="FB3353"/>
      </a:accent3>
      <a:accent4>
        <a:srgbClr val="FF81AD"/>
      </a:accent4>
      <a:accent5>
        <a:srgbClr val="022648"/>
      </a:accent5>
      <a:accent6>
        <a:srgbClr val="EE8216"/>
      </a:accent6>
      <a:hlink>
        <a:srgbClr val="FB1806"/>
      </a:hlink>
      <a:folHlink>
        <a:srgbClr val="00A6A9"/>
      </a:folHlink>
    </a:clrScheme>
    <a:fontScheme name="Personnalisé 2">
      <a:majorFont>
        <a:latin typeface="Euclid Flex Bold"/>
        <a:ea typeface=""/>
        <a:cs typeface=""/>
      </a:majorFont>
      <a:minorFont>
        <a:latin typeface="Euclid Flex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135</Words>
  <Application>Microsoft Office PowerPoint</Application>
  <PresentationFormat>Grand écran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Euclid Flex</vt:lpstr>
      <vt:lpstr>Euclid Flex Bold</vt:lpstr>
      <vt:lpstr>Times New Roman</vt:lpstr>
      <vt:lpstr>Thème Office</vt:lpstr>
      <vt:lpstr>Bravo à tous les compétiteurs des Pôles formation UIMM et en particulier aux médaillés !</vt:lpstr>
      <vt:lpstr>50 jeunes et 18 Pôles formation UIMM récompensés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Hirgorome</dc:creator>
  <cp:lastModifiedBy>Sandrine</cp:lastModifiedBy>
  <cp:revision>25</cp:revision>
  <dcterms:created xsi:type="dcterms:W3CDTF">2023-03-14T15:39:55Z</dcterms:created>
  <dcterms:modified xsi:type="dcterms:W3CDTF">2023-09-21T08:02:43Z</dcterms:modified>
</cp:coreProperties>
</file>